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62" r:id="rId2"/>
    <p:sldId id="261" r:id="rId3"/>
    <p:sldId id="286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cío Gómez Monge" initials="RGM" lastIdx="1" clrIdx="0">
    <p:extLst>
      <p:ext uri="{19B8F6BF-5375-455C-9EA6-DF929625EA0E}">
        <p15:presenceInfo xmlns:p15="http://schemas.microsoft.com/office/powerpoint/2012/main" userId="S-1-5-21-383739537-1426135281-5522801-2097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28" autoAdjust="0"/>
    <p:restoredTop sz="94660"/>
  </p:normalViewPr>
  <p:slideViewPr>
    <p:cSldViewPr snapToGrid="0">
      <p:cViewPr>
        <p:scale>
          <a:sx n="100" d="100"/>
          <a:sy n="100" d="100"/>
        </p:scale>
        <p:origin x="300" y="-6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405A5F-D726-46D4-811D-2BBC019E28D9}" type="datetimeFigureOut">
              <a:rPr lang="es-ES" smtClean="0"/>
              <a:pPr/>
              <a:t>29/05/2023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2ED922-5CC7-4D1B-B95F-0AB6B9D6C03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8856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2ED922-5CC7-4D1B-B95F-0AB6B9D6C032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70247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07A6-88E5-46E0-9AD2-45C307326498}" type="datetimeFigureOut">
              <a:rPr lang="es-ES" smtClean="0"/>
              <a:pPr/>
              <a:t>29/05/2023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46FF-9324-4619-9C95-A249F9DD032F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9862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07A6-88E5-46E0-9AD2-45C307326498}" type="datetimeFigureOut">
              <a:rPr lang="es-ES" smtClean="0"/>
              <a:pPr/>
              <a:t>29/05/2023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46FF-9324-4619-9C95-A249F9DD032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001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07A6-88E5-46E0-9AD2-45C307326498}" type="datetimeFigureOut">
              <a:rPr lang="es-ES" smtClean="0"/>
              <a:pPr/>
              <a:t>29/05/2023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46FF-9324-4619-9C95-A249F9DD032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3939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07A6-88E5-46E0-9AD2-45C307326498}" type="datetimeFigureOut">
              <a:rPr lang="es-ES" smtClean="0"/>
              <a:pPr/>
              <a:t>29/05/2023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46FF-9324-4619-9C95-A249F9DD032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62730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07A6-88E5-46E0-9AD2-45C307326498}" type="datetimeFigureOut">
              <a:rPr lang="es-ES" smtClean="0"/>
              <a:pPr/>
              <a:t>29/05/2023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46FF-9324-4619-9C95-A249F9DD032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40528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07A6-88E5-46E0-9AD2-45C307326498}" type="datetimeFigureOut">
              <a:rPr lang="es-ES" smtClean="0"/>
              <a:pPr/>
              <a:t>29/05/2023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46FF-9324-4619-9C95-A249F9DD032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15925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07A6-88E5-46E0-9AD2-45C307326498}" type="datetimeFigureOut">
              <a:rPr lang="es-ES" smtClean="0"/>
              <a:pPr/>
              <a:t>29/05/2023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46FF-9324-4619-9C95-A249F9DD032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7821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07A6-88E5-46E0-9AD2-45C307326498}" type="datetimeFigureOut">
              <a:rPr lang="es-ES" smtClean="0"/>
              <a:pPr/>
              <a:t>29/05/2023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46FF-9324-4619-9C95-A249F9DD032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88789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07A6-88E5-46E0-9AD2-45C307326498}" type="datetimeFigureOut">
              <a:rPr lang="es-ES" smtClean="0"/>
              <a:pPr/>
              <a:t>29/05/2023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46FF-9324-4619-9C95-A249F9DD032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296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07A6-88E5-46E0-9AD2-45C307326498}" type="datetimeFigureOut">
              <a:rPr lang="es-ES" smtClean="0"/>
              <a:pPr/>
              <a:t>29/05/2023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46FF-9324-4619-9C95-A249F9DD032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1781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07A6-88E5-46E0-9AD2-45C307326498}" type="datetimeFigureOut">
              <a:rPr lang="es-ES" smtClean="0"/>
              <a:pPr/>
              <a:t>29/05/2023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46FF-9324-4619-9C95-A249F9DD032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447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07A6-88E5-46E0-9AD2-45C307326498}" type="datetimeFigureOut">
              <a:rPr lang="es-ES" smtClean="0"/>
              <a:pPr/>
              <a:t>29/05/2023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46FF-9324-4619-9C95-A249F9DD032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6174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07A6-88E5-46E0-9AD2-45C307326498}" type="datetimeFigureOut">
              <a:rPr lang="es-ES" smtClean="0"/>
              <a:pPr/>
              <a:t>29/05/2023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46FF-9324-4619-9C95-A249F9DD032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345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07A6-88E5-46E0-9AD2-45C307326498}" type="datetimeFigureOut">
              <a:rPr lang="es-ES" smtClean="0"/>
              <a:pPr/>
              <a:t>29/05/2023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46FF-9324-4619-9C95-A249F9DD032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7671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07A6-88E5-46E0-9AD2-45C307326498}" type="datetimeFigureOut">
              <a:rPr lang="es-ES" smtClean="0"/>
              <a:pPr/>
              <a:t>29/05/2023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46FF-9324-4619-9C95-A249F9DD032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3603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07A6-88E5-46E0-9AD2-45C307326498}" type="datetimeFigureOut">
              <a:rPr lang="es-ES" smtClean="0"/>
              <a:pPr/>
              <a:t>29/05/2023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46FF-9324-4619-9C95-A249F9DD032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4008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07A6-88E5-46E0-9AD2-45C307326498}" type="datetimeFigureOut">
              <a:rPr lang="es-ES" smtClean="0"/>
              <a:pPr/>
              <a:t>29/05/2023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E46FF-9324-4619-9C95-A249F9DD032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0386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C1107A6-88E5-46E0-9AD2-45C307326498}" type="datetimeFigureOut">
              <a:rPr lang="es-ES" smtClean="0"/>
              <a:pPr/>
              <a:t>29/05/2023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5EE46FF-9324-4619-9C95-A249F9DD032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0532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UEvKbk5-4E" TargetMode="External"/><Relationship Id="rId2" Type="http://schemas.openxmlformats.org/officeDocument/2006/relationships/hyperlink" Target="https://www.youtube.com/watch?v=I4JKI_ML0nk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youtube.com/watch?v=xGBmLmLNFuU" TargetMode="External"/><Relationship Id="rId4" Type="http://schemas.openxmlformats.org/officeDocument/2006/relationships/hyperlink" Target="https://www.youtube.com/watch?v=fXBXOaLcMZ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videos/search?q=Cap%c3%adtulo+1.+%22Los+Titos+en+el+colegio%22.+-+Bing+video&amp;view=detail&amp;mid=495B53CFF262FFD4F06E495B53CFF262FFD4F06E&amp;FORM=VIR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youtube.com/watch?v=clSr_7abL-I" TargetMode="External"/><Relationship Id="rId4" Type="http://schemas.openxmlformats.org/officeDocument/2006/relationships/hyperlink" Target="https://www.youtube.com/watch?v=zfjM2guKbo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714859" y="442510"/>
            <a:ext cx="1070517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17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ENLACES DE INTERÉS FRENTE A LA CULTURA DEL </a:t>
            </a:r>
            <a:r>
              <a:rPr lang="es-ES" sz="17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ODIO</a:t>
            </a:r>
          </a:p>
          <a:p>
            <a:pPr algn="ctr">
              <a:spcAft>
                <a:spcPts val="0"/>
              </a:spcAft>
            </a:pPr>
            <a:endParaRPr lang="es-ES" sz="17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sz="1700" b="1" dirty="0" smtClean="0"/>
              <a:t>www.somos-mas.es</a:t>
            </a:r>
            <a:r>
              <a:rPr lang="es-ES" sz="1700" dirty="0" smtClean="0"/>
              <a:t>, Somos Más contra el odio y el radicalismo.</a:t>
            </a:r>
            <a:r>
              <a:rPr lang="es-ES" sz="1700" dirty="0"/>
              <a:t> </a:t>
            </a:r>
            <a:r>
              <a:rPr lang="es-ES" sz="1700" dirty="0" smtClean="0"/>
              <a:t>Campaña </a:t>
            </a:r>
            <a:r>
              <a:rPr lang="es-ES" sz="1700" dirty="0"/>
              <a:t>dirigida principalmente a jóvenes de entre 14 y 20 años de edad de todo el </a:t>
            </a:r>
            <a:r>
              <a:rPr lang="es-ES" sz="1700" dirty="0" smtClean="0"/>
              <a:t>país para tengan </a:t>
            </a:r>
            <a:r>
              <a:rPr lang="es-ES" sz="1700" dirty="0"/>
              <a:t>la posibilidad de participar y expresar </a:t>
            </a:r>
            <a:r>
              <a:rPr lang="es-ES" sz="1700" dirty="0" smtClean="0"/>
              <a:t>que… ¡Somos </a:t>
            </a:r>
            <a:r>
              <a:rPr lang="es-ES" sz="1700" dirty="0"/>
              <a:t>Más contra el odio y el </a:t>
            </a:r>
            <a:r>
              <a:rPr lang="es-ES" sz="1700" dirty="0" smtClean="0"/>
              <a:t>radicalismo!</a:t>
            </a:r>
          </a:p>
          <a:p>
            <a:pPr>
              <a:spcAft>
                <a:spcPts val="0"/>
              </a:spcAft>
            </a:pPr>
            <a:endParaRPr lang="es-ES" sz="1700" dirty="0" smtClean="0"/>
          </a:p>
          <a:p>
            <a:r>
              <a:rPr lang="es-ES" sz="1700" dirty="0"/>
              <a:t>Algunas plataformas o medios se dedican a </a:t>
            </a:r>
            <a:r>
              <a:rPr lang="es-ES" sz="1700" dirty="0" smtClean="0"/>
              <a:t>desmentir los </a:t>
            </a:r>
            <a:r>
              <a:rPr lang="es-ES" sz="1700" dirty="0"/>
              <a:t>bulos para luchar contra la información veraz.</a:t>
            </a:r>
          </a:p>
          <a:p>
            <a:r>
              <a:rPr lang="es-ES" sz="1700" dirty="0" smtClean="0"/>
              <a:t>Algunas </a:t>
            </a:r>
            <a:r>
              <a:rPr lang="es-ES" sz="1700" dirty="0"/>
              <a:t>de ellas son </a:t>
            </a:r>
            <a:r>
              <a:rPr lang="es-ES" sz="17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700" b="1" dirty="0" smtClean="0"/>
              <a:t>Maldita.es</a:t>
            </a:r>
            <a:r>
              <a:rPr lang="es-ES" sz="1700" dirty="0" smtClean="0"/>
              <a:t>, es una página </a:t>
            </a:r>
            <a:r>
              <a:rPr lang="es-ES" sz="1700" dirty="0"/>
              <a:t>web, un medio sin ánimo de lucro cuyo fin </a:t>
            </a:r>
            <a:r>
              <a:rPr lang="es-ES" sz="1700" b="1" dirty="0"/>
              <a:t>es</a:t>
            </a:r>
            <a:r>
              <a:rPr lang="es-ES" sz="1700" dirty="0"/>
              <a:t> dotar a los ciudadanos de "herramientas para que no te la cuelen</a:t>
            </a:r>
            <a:r>
              <a:rPr lang="es-ES" sz="1700" dirty="0" smtClean="0"/>
              <a:t>".</a:t>
            </a:r>
          </a:p>
          <a:p>
            <a:endParaRPr lang="es-ES" sz="17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700" b="1" dirty="0" err="1" smtClean="0"/>
              <a:t>verificaRTVE</a:t>
            </a:r>
            <a:r>
              <a:rPr lang="es-ES" sz="1700" dirty="0" smtClean="0"/>
              <a:t>, </a:t>
            </a:r>
            <a:r>
              <a:rPr lang="es-ES" sz="1700" dirty="0"/>
              <a:t>analiza mensajes que circulan en redes sociales para detectar y desmentir bulos e informaciones falsas. </a:t>
            </a:r>
            <a:endParaRPr lang="es-ES" sz="1700" dirty="0" smtClean="0"/>
          </a:p>
          <a:p>
            <a:endParaRPr lang="es-ES" sz="17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700" b="1" dirty="0" smtClean="0"/>
              <a:t>Newtral.es, </a:t>
            </a:r>
            <a:r>
              <a:rPr lang="es-ES" sz="1700" dirty="0"/>
              <a:t>desmentimos noticias falsas y contamos historias que importan. </a:t>
            </a:r>
            <a:endParaRPr lang="es-ES" sz="1700" dirty="0" smtClean="0"/>
          </a:p>
          <a:p>
            <a:endParaRPr lang="es-ES" sz="17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700" b="1" dirty="0"/>
              <a:t>https://hateblockers.es/</a:t>
            </a:r>
          </a:p>
          <a:p>
            <a:pPr>
              <a:spcAft>
                <a:spcPts val="0"/>
              </a:spcAft>
            </a:pPr>
            <a:endParaRPr lang="es-ES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534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681155" y="781836"/>
            <a:ext cx="1070517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s-ES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VÍDEOS RELACIONADOS CON LA CULTURA DEL ODIO</a:t>
            </a:r>
          </a:p>
          <a:p>
            <a:pPr>
              <a:spcAft>
                <a:spcPts val="0"/>
              </a:spcAft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s-ES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https://www.youtube.com/watch?v=I4JKI_ML0nk#action=share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u="sng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u="sng" dirty="0" smtClean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(Culturista. </a:t>
            </a:r>
            <a:r>
              <a:rPr lang="es-ES" u="sng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Comportamiento Hater</a:t>
            </a:r>
            <a:r>
              <a:rPr lang="es-ES" u="sng" dirty="0" smtClean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s-ES" dirty="0">
              <a:solidFill>
                <a:schemeClr val="tx1">
                  <a:lumMod val="8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s-ES" u="sng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https://www.youtube.com/watch?v=uUEvKbk5-4E</a:t>
            </a:r>
            <a:endParaRPr lang="es-ES" dirty="0">
              <a:solidFill>
                <a:schemeClr val="tx1">
                  <a:lumMod val="8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u="sng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u="sng" dirty="0" smtClean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(Refuerzo </a:t>
            </a:r>
            <a:r>
              <a:rPr lang="es-ES" u="sng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positivo entre compañeros de clase) </a:t>
            </a:r>
            <a:endParaRPr lang="es-ES" dirty="0">
              <a:solidFill>
                <a:schemeClr val="tx1">
                  <a:lumMod val="8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s-ES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https://www.youtube.com/watch?v=fXBXOaLcMZg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u="sng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u="sng" dirty="0" smtClean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(Personas </a:t>
            </a:r>
            <a:r>
              <a:rPr lang="es-ES" u="sng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encasilladas)</a:t>
            </a:r>
            <a:endParaRPr lang="es-ES" dirty="0">
              <a:solidFill>
                <a:schemeClr val="tx1">
                  <a:lumMod val="8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s-ES" u="sng" dirty="0">
                <a:solidFill>
                  <a:srgbClr val="0563C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https://www.youtube.com/watch?v=xGBmLmLNFuU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u="sng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u="sng" dirty="0" smtClean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ES" u="sng" dirty="0" err="1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s-ES" u="sng" dirty="0" err="1" smtClean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ransfobia</a:t>
            </a:r>
            <a:r>
              <a:rPr lang="es-ES" u="sng" dirty="0" smtClean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u="sng" dirty="0">
                <a:solidFill>
                  <a:schemeClr val="tx1">
                    <a:lumMod val="8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primera infancia)</a:t>
            </a:r>
            <a:endParaRPr lang="es-ES" dirty="0">
              <a:solidFill>
                <a:schemeClr val="tx1">
                  <a:lumMod val="8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11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878229" y="1356919"/>
            <a:ext cx="48895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hlinkClick r:id="rId3"/>
              </a:rPr>
              <a:t>Capítulo 1. "Los Titos en el colegio". - Bing video</a:t>
            </a:r>
            <a:endParaRPr lang="es-ES" dirty="0"/>
          </a:p>
        </p:txBody>
      </p:sp>
      <p:sp>
        <p:nvSpPr>
          <p:cNvPr id="4" name="Rectángulo 3"/>
          <p:cNvSpPr/>
          <p:nvPr/>
        </p:nvSpPr>
        <p:spPr>
          <a:xfrm>
            <a:off x="5826370" y="1356919"/>
            <a:ext cx="54756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hlinkClick r:id="rId3"/>
              </a:rPr>
              <a:t>Capítulo 1. "Los Titos en el colegio". - Bing video</a:t>
            </a:r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878229" y="4061293"/>
            <a:ext cx="48895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hlinkClick r:id="rId4"/>
              </a:rPr>
              <a:t>Capítulo 3. "Los Titos en el ambulatorio". - YouTube</a:t>
            </a:r>
            <a:endParaRPr lang="es-ES" dirty="0"/>
          </a:p>
        </p:txBody>
      </p:sp>
      <p:sp>
        <p:nvSpPr>
          <p:cNvPr id="6" name="Rectángulo 5"/>
          <p:cNvSpPr/>
          <p:nvPr/>
        </p:nvSpPr>
        <p:spPr>
          <a:xfrm>
            <a:off x="5826370" y="4061293"/>
            <a:ext cx="47387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hlinkClick r:id="rId5"/>
              </a:rPr>
              <a:t>Capítulo 4. "Los Titos en el bus" - YouTube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5728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or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11570</TotalTime>
  <Words>250</Words>
  <Application>Microsoft Office PowerPoint</Application>
  <PresentationFormat>Panorámica</PresentationFormat>
  <Paragraphs>31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Gothic</vt:lpstr>
      <vt:lpstr>Times New Roman</vt:lpstr>
      <vt:lpstr>Wingdings 3</vt:lpstr>
      <vt:lpstr>Sector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Rocío Gómez Monge</dc:creator>
  <cp:lastModifiedBy>Rocío Gómez Monge</cp:lastModifiedBy>
  <cp:revision>149</cp:revision>
  <dcterms:created xsi:type="dcterms:W3CDTF">2023-02-16T13:22:51Z</dcterms:created>
  <dcterms:modified xsi:type="dcterms:W3CDTF">2023-05-29T10:19:38Z</dcterms:modified>
</cp:coreProperties>
</file>